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48" r:id="rId1"/>
  </p:sldMasterIdLst>
  <p:sldIdLst>
    <p:sldId id="256" r:id="rId2"/>
    <p:sldId id="283" r:id="rId3"/>
    <p:sldId id="276" r:id="rId4"/>
    <p:sldId id="278" r:id="rId5"/>
    <p:sldId id="280" r:id="rId6"/>
    <p:sldId id="261" r:id="rId7"/>
    <p:sldId id="263" r:id="rId8"/>
    <p:sldId id="264" r:id="rId9"/>
    <p:sldId id="282" r:id="rId10"/>
    <p:sldId id="257" r:id="rId11"/>
    <p:sldId id="258" r:id="rId12"/>
    <p:sldId id="267" r:id="rId13"/>
    <p:sldId id="265" r:id="rId14"/>
    <p:sldId id="268" r:id="rId15"/>
    <p:sldId id="271" r:id="rId16"/>
    <p:sldId id="272" r:id="rId17"/>
    <p:sldId id="284" r:id="rId18"/>
    <p:sldId id="285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94613" autoAdjust="0"/>
  </p:normalViewPr>
  <p:slideViewPr>
    <p:cSldViewPr snapToGrid="0" snapToObjects="1">
      <p:cViewPr varScale="1">
        <p:scale>
          <a:sx n="88" d="100"/>
          <a:sy n="88" d="100"/>
        </p:scale>
        <p:origin x="-10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10/17/16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C107-C42F-B347-8F75-9E464AEF8C2C}" type="datetimeFigureOut">
              <a:rPr lang="en-US" smtClean="0"/>
              <a:pPr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0F29-61F2-464C-B899-B4162E699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C107-C42F-B347-8F75-9E464AEF8C2C}" type="datetimeFigureOut">
              <a:rPr lang="en-US" smtClean="0"/>
              <a:pPr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0F29-61F2-464C-B899-B4162E699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C107-C42F-B347-8F75-9E464AEF8C2C}" type="datetimeFigureOut">
              <a:rPr lang="en-US" smtClean="0"/>
              <a:pPr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0F29-61F2-464C-B899-B4162E699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B499-F5DE-4BE5-BB26-90CC428051F7}" type="datetime1">
              <a:rPr lang="en-US" smtClean="0"/>
              <a:pPr/>
              <a:t>10/17/16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C107-C42F-B347-8F75-9E464AEF8C2C}" type="datetimeFigureOut">
              <a:rPr lang="en-US" smtClean="0"/>
              <a:pPr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0F29-61F2-464C-B899-B4162E699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C107-C42F-B347-8F75-9E464AEF8C2C}" type="datetimeFigureOut">
              <a:rPr lang="en-US" smtClean="0"/>
              <a:pPr/>
              <a:t>10/17/16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0F29-61F2-464C-B899-B4162E699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C107-C42F-B347-8F75-9E464AEF8C2C}" type="datetimeFigureOut">
              <a:rPr lang="en-US" smtClean="0"/>
              <a:pPr/>
              <a:t>10/17/16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3B0F29-61F2-464C-B899-B4162E6999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C107-C42F-B347-8F75-9E464AEF8C2C}" type="datetimeFigureOut">
              <a:rPr lang="en-US" smtClean="0"/>
              <a:pPr/>
              <a:t>10/17/16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0F29-61F2-464C-B899-B4162E699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C107-C42F-B347-8F75-9E464AEF8C2C}" type="datetimeFigureOut">
              <a:rPr lang="en-US" smtClean="0"/>
              <a:pPr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31EC107-C42F-B347-8F75-9E464AEF8C2C}" type="datetimeFigureOut">
              <a:rPr lang="en-US" smtClean="0"/>
              <a:pPr/>
              <a:t>10/17/16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0F29-61F2-464C-B899-B4162E699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31EC107-C42F-B347-8F75-9E464AEF8C2C}" type="datetimeFigureOut">
              <a:rPr lang="en-US" smtClean="0"/>
              <a:pPr/>
              <a:t>10/17/16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33B0F29-61F2-464C-B899-B4162E699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SEK INTERLOCAL #637 INTERNAL FILE REVIEW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2016-17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SEK #637 STAFF SELF ASSESSMENT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activity is designed to assist staff in understanding what will be monitored in the SPP file review.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Provider reviews own paperwork in group setting for compliance based on SPP Indicators.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Non punitive, supportive, and intended to increase overall compliance! 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STATE MANDATED FILE REVIEW</a:t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b="1" u="sng" dirty="0" smtClean="0"/>
          </a:p>
          <a:p>
            <a:r>
              <a:rPr lang="en-US" dirty="0" smtClean="0"/>
              <a:t>Based on the State Performance Plan. (KSDE dictates questions to answer)</a:t>
            </a:r>
          </a:p>
          <a:p>
            <a:r>
              <a:rPr lang="en-US" dirty="0" smtClean="0"/>
              <a:t>KSDE “</a:t>
            </a:r>
            <a:r>
              <a:rPr lang="en-US" dirty="0" smtClean="0">
                <a:solidFill>
                  <a:srgbClr val="FF0000"/>
                </a:solidFill>
              </a:rPr>
              <a:t>RANDOMLY”</a:t>
            </a:r>
            <a:r>
              <a:rPr lang="en-US" dirty="0" smtClean="0"/>
              <a:t> selects predetermined number of KIDSS ID # for review for each district.</a:t>
            </a:r>
            <a:endParaRPr lang="en-US" b="1" u="sng" dirty="0" smtClean="0"/>
          </a:p>
          <a:p>
            <a:r>
              <a:rPr lang="en-US" dirty="0" smtClean="0"/>
              <a:t>Files reviewed internally at Central office by file review committee.</a:t>
            </a:r>
          </a:p>
          <a:p>
            <a:r>
              <a:rPr lang="en-US" dirty="0" smtClean="0"/>
              <a:t>Completed reviews uploaded into KIAS system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Why is the File Review process so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Professiona</a:t>
            </a:r>
            <a:r>
              <a:rPr lang="en-US" dirty="0"/>
              <a:t>l</a:t>
            </a:r>
            <a:r>
              <a:rPr lang="en-US" dirty="0" smtClean="0"/>
              <a:t> Development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Demonstrates SEK Interlocal compliance with federal and state regulations.</a:t>
            </a:r>
          </a:p>
          <a:p>
            <a:endParaRPr lang="en-US" dirty="0" smtClean="0"/>
          </a:p>
          <a:p>
            <a:r>
              <a:rPr lang="en-US" dirty="0" smtClean="0"/>
              <a:t>Limit legal exposure in the event of a complaint.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Most importantly……meeting the needs of the individual child through quality planning and paperwork!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SO, WHAT EXACTLY IS THE STATE CURRENTLY LOOKING 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Parent Notices </a:t>
            </a:r>
          </a:p>
          <a:p>
            <a:r>
              <a:rPr lang="en-US" dirty="0" smtClean="0"/>
              <a:t>IEP signatures</a:t>
            </a:r>
          </a:p>
          <a:p>
            <a:r>
              <a:rPr lang="en-US" dirty="0" smtClean="0"/>
              <a:t>PLAAPS (academic and functional)</a:t>
            </a:r>
          </a:p>
          <a:p>
            <a:r>
              <a:rPr lang="en-US" dirty="0" smtClean="0"/>
              <a:t>Content of </a:t>
            </a:r>
            <a:r>
              <a:rPr lang="en-US" dirty="0" err="1" smtClean="0"/>
              <a:t>IEP’s</a:t>
            </a:r>
            <a:r>
              <a:rPr lang="en-US" dirty="0" smtClean="0"/>
              <a:t> (Annual/</a:t>
            </a:r>
            <a:r>
              <a:rPr lang="en-US" dirty="0" err="1" smtClean="0"/>
              <a:t>Reeval</a:t>
            </a:r>
            <a:r>
              <a:rPr lang="en-US" dirty="0" smtClean="0"/>
              <a:t> Dates, State Assessments, Progress toward Goals, </a:t>
            </a:r>
            <a:r>
              <a:rPr lang="en-US" dirty="0" err="1" smtClean="0"/>
              <a:t>Accom</a:t>
            </a:r>
            <a:r>
              <a:rPr lang="en-US" dirty="0" smtClean="0"/>
              <a:t>./Mod./Supplemental Services, etc.) </a:t>
            </a:r>
          </a:p>
          <a:p>
            <a:r>
              <a:rPr lang="en-US" dirty="0" smtClean="0"/>
              <a:t>Frequency, Location, and Duration of Special Ed. &amp; Supplemental Services!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POTENTIAL CONSEQUENCES OF NON COMPLIANT PAPERWORK?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Corrective Action Plans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District Corrective Action Plan (DCAP)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Loss of Interlocal Funding/Revenue Streams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Legal Exposure!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NEW #637 Records Office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Provider sends paperwork to Central Office.</a:t>
            </a:r>
          </a:p>
          <a:p>
            <a:r>
              <a:rPr lang="en-US" dirty="0" smtClean="0"/>
              <a:t>Thoroughly reviewed for compliance issues.</a:t>
            </a:r>
          </a:p>
          <a:p>
            <a:r>
              <a:rPr lang="en-US" dirty="0" smtClean="0"/>
              <a:t>IEP’s Locked in 15 calendar days.</a:t>
            </a:r>
          </a:p>
          <a:p>
            <a:r>
              <a:rPr lang="en-US" dirty="0" smtClean="0"/>
              <a:t>Compliant files will be:</a:t>
            </a:r>
          </a:p>
          <a:p>
            <a:pPr lvl="1">
              <a:buNone/>
            </a:pPr>
            <a:r>
              <a:rPr lang="en-US" dirty="0" smtClean="0"/>
              <a:t> * Marked as completed.  </a:t>
            </a:r>
          </a:p>
          <a:p>
            <a:pPr lvl="1">
              <a:buNone/>
            </a:pPr>
            <a:r>
              <a:rPr lang="en-US" dirty="0" smtClean="0"/>
              <a:t> * Uploaded to SPED PRO</a:t>
            </a:r>
          </a:p>
          <a:p>
            <a:pPr lvl="1">
              <a:buNone/>
            </a:pPr>
            <a:r>
              <a:rPr lang="en-US" dirty="0" smtClean="0"/>
              <a:t> * No further action taken!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Non-Compliant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Provider Notified by Central Office re: errors (</a:t>
            </a:r>
            <a:r>
              <a:rPr lang="en-US" dirty="0" err="1" smtClean="0">
                <a:solidFill>
                  <a:srgbClr val="3366FF"/>
                </a:solidFill>
              </a:rPr>
              <a:t>compliance@sekconnection.com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Timely Corrections/Amendments will be required</a:t>
            </a:r>
          </a:p>
          <a:p>
            <a:r>
              <a:rPr lang="en-US" dirty="0" smtClean="0"/>
              <a:t>Date of contact will be tracked by Admin Team/Coordinators</a:t>
            </a:r>
          </a:p>
          <a:p>
            <a:r>
              <a:rPr lang="en-US" dirty="0" smtClean="0"/>
              <a:t>Chronic issues addressed by Admin.</a:t>
            </a:r>
          </a:p>
          <a:p>
            <a:r>
              <a:rPr lang="en-US" dirty="0" smtClean="0"/>
              <a:t>Reminder: Paperwork is a </a:t>
            </a:r>
            <a:r>
              <a:rPr lang="en-US" u="sng" dirty="0" smtClean="0"/>
              <a:t>part of the professional evaluation cycle!</a:t>
            </a:r>
            <a:endParaRPr lang="en-US" u="sn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RECENT TRENDS NOTED…..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Exits-last physical day of school is to be reported on the exit form</a:t>
            </a:r>
          </a:p>
          <a:p>
            <a:r>
              <a:rPr lang="en-US" dirty="0" smtClean="0"/>
              <a:t>Please, don’t leave any bubbles/text boxes blank! </a:t>
            </a:r>
          </a:p>
          <a:p>
            <a:r>
              <a:rPr lang="en-US" dirty="0" smtClean="0"/>
              <a:t>Harmful effects include any time student is away from non-identified peers!</a:t>
            </a:r>
          </a:p>
          <a:p>
            <a:r>
              <a:rPr lang="en-US" dirty="0" smtClean="0"/>
              <a:t>Form 106-Excusal from IEP must be signed by parent in absence of IEP team member.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TRENDS CONTINUED……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10 Day Notice of Meeting-less then 10 days, parents must consent to waive this right.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401.b.8 Doctor RX form &amp; 401E.8 Parent Consent for Release of Info must be faxed to Michelle the day of the meeting </a:t>
            </a:r>
            <a:r>
              <a:rPr lang="en-US" u="sng" dirty="0" smtClean="0"/>
              <a:t>AND</a:t>
            </a:r>
            <a:r>
              <a:rPr lang="en-US" dirty="0" smtClean="0"/>
              <a:t> sent to 637 with all other IEP meeting paperwork!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KSDE.org</a:t>
            </a:r>
            <a:endParaRPr lang="en-US" dirty="0" smtClean="0"/>
          </a:p>
          <a:p>
            <a:r>
              <a:rPr lang="en-US" dirty="0" smtClean="0"/>
              <a:t>Stakeholders committee</a:t>
            </a:r>
          </a:p>
          <a:p>
            <a:r>
              <a:rPr lang="en-US" dirty="0" err="1" smtClean="0"/>
              <a:t>Webkidss</a:t>
            </a:r>
            <a:r>
              <a:rPr lang="en-US" dirty="0" smtClean="0"/>
              <a:t> Manual (Document Library)</a:t>
            </a:r>
          </a:p>
          <a:p>
            <a:r>
              <a:rPr lang="en-US" dirty="0" smtClean="0"/>
              <a:t>SPED Process Handbook</a:t>
            </a:r>
          </a:p>
          <a:p>
            <a:r>
              <a:rPr lang="en-US" dirty="0" smtClean="0"/>
              <a:t>SEK Procedures Manual</a:t>
            </a:r>
          </a:p>
          <a:p>
            <a:r>
              <a:rPr lang="en-US" dirty="0" smtClean="0"/>
              <a:t>IEP Checklists</a:t>
            </a:r>
          </a:p>
          <a:p>
            <a:r>
              <a:rPr lang="en-US" dirty="0" smtClean="0"/>
              <a:t>Internal #637 Trainings</a:t>
            </a:r>
          </a:p>
          <a:p>
            <a:r>
              <a:rPr lang="en-US" dirty="0" smtClean="0"/>
              <a:t>Administrative Team Support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a file review and why do we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file review requirement is one component of the State Performance Plan (SPP)</a:t>
            </a:r>
          </a:p>
          <a:p>
            <a:r>
              <a:rPr lang="en-US" dirty="0" smtClean="0"/>
              <a:t>It is a process that allows the Office of Special Education to ensure that Kansas LEA’s are compliant with IDEA regulations.</a:t>
            </a:r>
          </a:p>
          <a:p>
            <a:r>
              <a:rPr lang="en-US" dirty="0" smtClean="0"/>
              <a:t>Kansas selects districts for review on a three year cycle.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655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a STATE PERFORMANCE PLAN (SPP)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u="sng" dirty="0" smtClean="0"/>
              <a:t>PART B (IDEA)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17 Indicators (Graduation, Dropouts, Assessments, Suspensions/Expulsions, LRE, Preschool outcomes, Parent Involvement, Disproportionate Rep, Evaluation Timelines, Transitions, etc.)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1086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SPP is also………..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u="sng" dirty="0" smtClean="0"/>
              <a:t>Part C (Early Childhood):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11 Indicators (timely services, settings, EC outcomes, family involvement, Child Find, Timely evaluations, EC transitions, etc.)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We report through Kansas Integrated </a:t>
            </a:r>
            <a:br>
              <a:rPr lang="en-US" sz="3200" dirty="0" smtClean="0"/>
            </a:br>
            <a:r>
              <a:rPr lang="en-US" sz="3200" dirty="0" smtClean="0"/>
              <a:t>Accountability System (KIAS)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KSDE Data Collection Site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IDEA File Review (21 compliance items)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Gifted File Review (11 compliance items)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Files reviewed based on the 3 yr Monitoring Cycle Cohorts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3 YR MONITORING </a:t>
            </a:r>
            <a:br>
              <a:rPr lang="en-US" dirty="0" smtClean="0"/>
            </a:br>
            <a:r>
              <a:rPr lang="en-US" dirty="0" smtClean="0"/>
              <a:t>CYCLE- COHORT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2015-16 Entered Monitoring Cycle: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USD 235 Uniontown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USD 246 Northeast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USD 250 Pittsburg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3 YR MONITORING </a:t>
            </a:r>
            <a:br>
              <a:rPr lang="en-US" dirty="0" smtClean="0"/>
            </a:br>
            <a:r>
              <a:rPr lang="en-US" dirty="0" smtClean="0"/>
              <a:t>CYCLE-COHORT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2016-17 Enters Monitoring Cycle:</a:t>
            </a:r>
          </a:p>
          <a:p>
            <a:endParaRPr lang="en-US" dirty="0" smtClean="0"/>
          </a:p>
          <a:p>
            <a:r>
              <a:rPr lang="en-US" dirty="0" smtClean="0"/>
              <a:t>USD 247 Cherokee</a:t>
            </a:r>
          </a:p>
          <a:p>
            <a:r>
              <a:rPr lang="en-US" dirty="0" smtClean="0"/>
              <a:t>USD 499 Galena</a:t>
            </a:r>
          </a:p>
          <a:p>
            <a:r>
              <a:rPr lang="en-US" dirty="0" smtClean="0"/>
              <a:t>USD 504 Oswego</a:t>
            </a:r>
          </a:p>
          <a:p>
            <a:r>
              <a:rPr lang="en-US" dirty="0" smtClean="0"/>
              <a:t>USD 506 Labette Co. </a:t>
            </a:r>
          </a:p>
          <a:p>
            <a:r>
              <a:rPr lang="en-US" dirty="0" smtClean="0"/>
              <a:t>USD 508 Baxter Springs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3 YR MONITORING </a:t>
            </a:r>
            <a:br>
              <a:rPr lang="en-US" dirty="0" smtClean="0"/>
            </a:br>
            <a:r>
              <a:rPr lang="en-US" dirty="0" smtClean="0"/>
              <a:t>CYCLE-COHORT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2017-18 Enters Monitoring Cycle:</a:t>
            </a:r>
          </a:p>
          <a:p>
            <a:endParaRPr lang="en-US" dirty="0" smtClean="0"/>
          </a:p>
          <a:p>
            <a:r>
              <a:rPr lang="en-US" dirty="0" smtClean="0"/>
              <a:t>USD 248 Girard</a:t>
            </a:r>
          </a:p>
          <a:p>
            <a:r>
              <a:rPr lang="en-US" dirty="0" smtClean="0"/>
              <a:t>USD 249 Frontenac</a:t>
            </a:r>
          </a:p>
          <a:p>
            <a:r>
              <a:rPr lang="en-US" dirty="0" smtClean="0"/>
              <a:t>USD 404 Riverton</a:t>
            </a:r>
          </a:p>
          <a:p>
            <a:r>
              <a:rPr lang="en-US" dirty="0" smtClean="0"/>
              <a:t>USD 493 Columbus</a:t>
            </a:r>
          </a:p>
          <a:p>
            <a:r>
              <a:rPr lang="en-US" dirty="0" smtClean="0"/>
              <a:t>USD 505 Chetopa-St. Paul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KSDE/OSEP MONITORING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Fiscal File Review</a:t>
            </a:r>
          </a:p>
          <a:p>
            <a:r>
              <a:rPr lang="en-US" dirty="0" smtClean="0"/>
              <a:t>IDEA Requirements File Review</a:t>
            </a:r>
          </a:p>
          <a:p>
            <a:r>
              <a:rPr lang="en-US" dirty="0" smtClean="0"/>
              <a:t>Gifted File Review</a:t>
            </a:r>
          </a:p>
          <a:p>
            <a:r>
              <a:rPr lang="en-US" dirty="0" smtClean="0"/>
              <a:t>Indicator 4 (Suspension/Expulsions)</a:t>
            </a:r>
          </a:p>
          <a:p>
            <a:r>
              <a:rPr lang="en-US" dirty="0" smtClean="0"/>
              <a:t>Indicator 11 (Evaluation Timelines)</a:t>
            </a:r>
          </a:p>
          <a:p>
            <a:r>
              <a:rPr lang="en-US" dirty="0" smtClean="0"/>
              <a:t>Indicator 12 (Preschool Transitions)</a:t>
            </a:r>
          </a:p>
          <a:p>
            <a:r>
              <a:rPr lang="en-US" dirty="0" smtClean="0"/>
              <a:t>Indicator 13 (Secondary Transitions)</a:t>
            </a:r>
          </a:p>
          <a:p>
            <a:r>
              <a:rPr lang="en-US" dirty="0" smtClean="0"/>
              <a:t>Indicator 14 (Post-School Outcomes)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1425</TotalTime>
  <Words>815</Words>
  <Application>Microsoft Macintosh PowerPoint</Application>
  <PresentationFormat>On-screen Show (4:3)</PresentationFormat>
  <Paragraphs>138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Technic</vt:lpstr>
      <vt:lpstr>SEK INTERLOCAL #637 INTERNAL FILE REVIEW  </vt:lpstr>
      <vt:lpstr>What is a file review and why do we do it?</vt:lpstr>
      <vt:lpstr>What is a STATE PERFORMANCE PLAN (SPP)</vt:lpstr>
      <vt:lpstr>SPP is also……….. </vt:lpstr>
      <vt:lpstr>We report through Kansas Integrated  Accountability System (KIAS)</vt:lpstr>
      <vt:lpstr>3 YR MONITORING  CYCLE- COHORT 1 </vt:lpstr>
      <vt:lpstr>3 YR MONITORING  CYCLE-COHORT 2</vt:lpstr>
      <vt:lpstr>3 YR MONITORING  CYCLE-COHORT 3</vt:lpstr>
      <vt:lpstr>KSDE/OSEP MONITORING </vt:lpstr>
      <vt:lpstr>SEK #637 STAFF SELF ASSESSMENT  </vt:lpstr>
      <vt:lpstr>STATE MANDATED FILE REVIEW  </vt:lpstr>
      <vt:lpstr>Why is the File Review process so important?</vt:lpstr>
      <vt:lpstr>SO, WHAT EXACTLY IS THE STATE CURRENTLY LOOKING AT?</vt:lpstr>
      <vt:lpstr>POTENTIAL CONSEQUENCES OF NON COMPLIANT PAPERWORK?</vt:lpstr>
      <vt:lpstr>NEW #637 Records Office Procedures</vt:lpstr>
      <vt:lpstr>Non-Compliant Files</vt:lpstr>
      <vt:lpstr>RECENT TRENDS NOTED….. </vt:lpstr>
      <vt:lpstr>TRENDS CONTINUED……  </vt:lpstr>
      <vt:lpstr>RESOURCE AVAILABLE</vt:lpstr>
    </vt:vector>
  </TitlesOfParts>
  <Company>USD 506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 INTERLOCAL #637 INTERNAL FILE REVIEW  </dc:title>
  <dc:creator>Chris Ratzlaff</dc:creator>
  <cp:lastModifiedBy>Jessica Crager</cp:lastModifiedBy>
  <cp:revision>14</cp:revision>
  <dcterms:created xsi:type="dcterms:W3CDTF">2016-10-13T19:30:06Z</dcterms:created>
  <dcterms:modified xsi:type="dcterms:W3CDTF">2016-10-17T15:19:53Z</dcterms:modified>
</cp:coreProperties>
</file>